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120"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8D42E4-9CFE-49F6-AF81-F2BE32C8D1B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286AB2E-86D3-4098-AA5C-446B73D467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AB443D-30ED-4811-8CA9-BCFB6920FC99}"/>
              </a:ext>
            </a:extLst>
          </p:cNvPr>
          <p:cNvSpPr>
            <a:spLocks noGrp="1"/>
          </p:cNvSpPr>
          <p:nvPr>
            <p:ph type="dt" sz="half" idx="10"/>
          </p:nvPr>
        </p:nvSpPr>
        <p:spPr/>
        <p:txBody>
          <a:bodyPr/>
          <a:lstStyle/>
          <a:p>
            <a:fld id="{E4CBBD72-DB4A-4A28-B5D2-5CB31E0A2D00}" type="datetimeFigureOut">
              <a:rPr lang="es-ES" smtClean="0"/>
              <a:t>25/03/2022</a:t>
            </a:fld>
            <a:endParaRPr lang="es-ES"/>
          </a:p>
        </p:txBody>
      </p:sp>
      <p:sp>
        <p:nvSpPr>
          <p:cNvPr id="5" name="Marcador de pie de página 4">
            <a:extLst>
              <a:ext uri="{FF2B5EF4-FFF2-40B4-BE49-F238E27FC236}">
                <a16:creationId xmlns:a16="http://schemas.microsoft.com/office/drawing/2014/main" id="{AA1A7BCC-017A-442B-A90D-4F5B72F50E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EA00BC-82A6-4E43-AD83-AD0AD002E29F}"/>
              </a:ext>
            </a:extLst>
          </p:cNvPr>
          <p:cNvSpPr>
            <a:spLocks noGrp="1"/>
          </p:cNvSpPr>
          <p:nvPr>
            <p:ph type="sldNum" sz="quarter" idx="12"/>
          </p:nvPr>
        </p:nvSpPr>
        <p:spPr/>
        <p:txBody>
          <a:bodyPr/>
          <a:lstStyle/>
          <a:p>
            <a:fld id="{9BED5269-9DD2-410D-8D2D-DB63356CDA1D}" type="slidenum">
              <a:rPr lang="es-ES" smtClean="0"/>
              <a:t>‹Nº›</a:t>
            </a:fld>
            <a:endParaRPr lang="es-ES"/>
          </a:p>
        </p:txBody>
      </p:sp>
    </p:spTree>
    <p:extLst>
      <p:ext uri="{BB962C8B-B14F-4D97-AF65-F5344CB8AC3E}">
        <p14:creationId xmlns:p14="http://schemas.microsoft.com/office/powerpoint/2010/main" val="347435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88A292-01AB-46D2-968A-E6D0D99A706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685E05D-752A-4A07-B625-68632A4F59A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3D02F9-1ED0-4C5A-B08C-C0C2765F13BB}"/>
              </a:ext>
            </a:extLst>
          </p:cNvPr>
          <p:cNvSpPr>
            <a:spLocks noGrp="1"/>
          </p:cNvSpPr>
          <p:nvPr>
            <p:ph type="dt" sz="half" idx="10"/>
          </p:nvPr>
        </p:nvSpPr>
        <p:spPr/>
        <p:txBody>
          <a:bodyPr/>
          <a:lstStyle/>
          <a:p>
            <a:fld id="{E4CBBD72-DB4A-4A28-B5D2-5CB31E0A2D00}" type="datetimeFigureOut">
              <a:rPr lang="es-ES" smtClean="0"/>
              <a:t>25/03/2022</a:t>
            </a:fld>
            <a:endParaRPr lang="es-ES"/>
          </a:p>
        </p:txBody>
      </p:sp>
      <p:sp>
        <p:nvSpPr>
          <p:cNvPr id="5" name="Marcador de pie de página 4">
            <a:extLst>
              <a:ext uri="{FF2B5EF4-FFF2-40B4-BE49-F238E27FC236}">
                <a16:creationId xmlns:a16="http://schemas.microsoft.com/office/drawing/2014/main" id="{88CEAF7E-80B5-4930-9A7B-97F6A0638B5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DE613C-ABDE-44AF-912A-AA879E03A5AA}"/>
              </a:ext>
            </a:extLst>
          </p:cNvPr>
          <p:cNvSpPr>
            <a:spLocks noGrp="1"/>
          </p:cNvSpPr>
          <p:nvPr>
            <p:ph type="sldNum" sz="quarter" idx="12"/>
          </p:nvPr>
        </p:nvSpPr>
        <p:spPr/>
        <p:txBody>
          <a:bodyPr/>
          <a:lstStyle/>
          <a:p>
            <a:fld id="{9BED5269-9DD2-410D-8D2D-DB63356CDA1D}" type="slidenum">
              <a:rPr lang="es-ES" smtClean="0"/>
              <a:t>‹Nº›</a:t>
            </a:fld>
            <a:endParaRPr lang="es-ES"/>
          </a:p>
        </p:txBody>
      </p:sp>
    </p:spTree>
    <p:extLst>
      <p:ext uri="{BB962C8B-B14F-4D97-AF65-F5344CB8AC3E}">
        <p14:creationId xmlns:p14="http://schemas.microsoft.com/office/powerpoint/2010/main" val="285014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46B0AA-4FF4-419D-8EF5-069C7434F3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A1D7FDD-385D-46BC-8399-80EFC2AF4B3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8F6625-C656-476E-B830-65FBCF2B7E2E}"/>
              </a:ext>
            </a:extLst>
          </p:cNvPr>
          <p:cNvSpPr>
            <a:spLocks noGrp="1"/>
          </p:cNvSpPr>
          <p:nvPr>
            <p:ph type="dt" sz="half" idx="10"/>
          </p:nvPr>
        </p:nvSpPr>
        <p:spPr/>
        <p:txBody>
          <a:bodyPr/>
          <a:lstStyle/>
          <a:p>
            <a:fld id="{E4CBBD72-DB4A-4A28-B5D2-5CB31E0A2D00}" type="datetimeFigureOut">
              <a:rPr lang="es-ES" smtClean="0"/>
              <a:t>25/03/2022</a:t>
            </a:fld>
            <a:endParaRPr lang="es-ES"/>
          </a:p>
        </p:txBody>
      </p:sp>
      <p:sp>
        <p:nvSpPr>
          <p:cNvPr id="5" name="Marcador de pie de página 4">
            <a:extLst>
              <a:ext uri="{FF2B5EF4-FFF2-40B4-BE49-F238E27FC236}">
                <a16:creationId xmlns:a16="http://schemas.microsoft.com/office/drawing/2014/main" id="{573C976A-60A9-4288-BECB-768CE5FF2C1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B83CC51-0192-4F6F-A2F4-A4B3E6F3F3A8}"/>
              </a:ext>
            </a:extLst>
          </p:cNvPr>
          <p:cNvSpPr>
            <a:spLocks noGrp="1"/>
          </p:cNvSpPr>
          <p:nvPr>
            <p:ph type="sldNum" sz="quarter" idx="12"/>
          </p:nvPr>
        </p:nvSpPr>
        <p:spPr/>
        <p:txBody>
          <a:bodyPr/>
          <a:lstStyle/>
          <a:p>
            <a:fld id="{9BED5269-9DD2-410D-8D2D-DB63356CDA1D}" type="slidenum">
              <a:rPr lang="es-ES" smtClean="0"/>
              <a:t>‹Nº›</a:t>
            </a:fld>
            <a:endParaRPr lang="es-ES"/>
          </a:p>
        </p:txBody>
      </p:sp>
    </p:spTree>
    <p:extLst>
      <p:ext uri="{BB962C8B-B14F-4D97-AF65-F5344CB8AC3E}">
        <p14:creationId xmlns:p14="http://schemas.microsoft.com/office/powerpoint/2010/main" val="106978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0B18C-1D98-48F8-8AC0-26B20526C17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20C5A8-23A7-4F4B-9030-71F28963503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EF2EDEF-F20A-4CEB-BAD7-EFDB7295C581}"/>
              </a:ext>
            </a:extLst>
          </p:cNvPr>
          <p:cNvSpPr>
            <a:spLocks noGrp="1"/>
          </p:cNvSpPr>
          <p:nvPr>
            <p:ph type="dt" sz="half" idx="10"/>
          </p:nvPr>
        </p:nvSpPr>
        <p:spPr/>
        <p:txBody>
          <a:bodyPr/>
          <a:lstStyle/>
          <a:p>
            <a:fld id="{E4CBBD72-DB4A-4A28-B5D2-5CB31E0A2D00}" type="datetimeFigureOut">
              <a:rPr lang="es-ES" smtClean="0"/>
              <a:t>25/03/2022</a:t>
            </a:fld>
            <a:endParaRPr lang="es-ES"/>
          </a:p>
        </p:txBody>
      </p:sp>
      <p:sp>
        <p:nvSpPr>
          <p:cNvPr id="5" name="Marcador de pie de página 4">
            <a:extLst>
              <a:ext uri="{FF2B5EF4-FFF2-40B4-BE49-F238E27FC236}">
                <a16:creationId xmlns:a16="http://schemas.microsoft.com/office/drawing/2014/main" id="{A8A6F7BC-CF26-4DE5-97EA-A4E8815F37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1688F6-8021-4F4A-9887-144CEC6C93EF}"/>
              </a:ext>
            </a:extLst>
          </p:cNvPr>
          <p:cNvSpPr>
            <a:spLocks noGrp="1"/>
          </p:cNvSpPr>
          <p:nvPr>
            <p:ph type="sldNum" sz="quarter" idx="12"/>
          </p:nvPr>
        </p:nvSpPr>
        <p:spPr/>
        <p:txBody>
          <a:bodyPr/>
          <a:lstStyle/>
          <a:p>
            <a:fld id="{9BED5269-9DD2-410D-8D2D-DB63356CDA1D}" type="slidenum">
              <a:rPr lang="es-ES" smtClean="0"/>
              <a:t>‹Nº›</a:t>
            </a:fld>
            <a:endParaRPr lang="es-ES"/>
          </a:p>
        </p:txBody>
      </p:sp>
    </p:spTree>
    <p:extLst>
      <p:ext uri="{BB962C8B-B14F-4D97-AF65-F5344CB8AC3E}">
        <p14:creationId xmlns:p14="http://schemas.microsoft.com/office/powerpoint/2010/main" val="143324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DC9D61-7A74-497E-BD1A-915FC715ECD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5B5C147-1EFF-4463-979B-EBC15F1732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D29381B-495F-4B8D-9187-82C5B0F3A4CA}"/>
              </a:ext>
            </a:extLst>
          </p:cNvPr>
          <p:cNvSpPr>
            <a:spLocks noGrp="1"/>
          </p:cNvSpPr>
          <p:nvPr>
            <p:ph type="dt" sz="half" idx="10"/>
          </p:nvPr>
        </p:nvSpPr>
        <p:spPr/>
        <p:txBody>
          <a:bodyPr/>
          <a:lstStyle/>
          <a:p>
            <a:fld id="{E4CBBD72-DB4A-4A28-B5D2-5CB31E0A2D00}" type="datetimeFigureOut">
              <a:rPr lang="es-ES" smtClean="0"/>
              <a:t>25/03/2022</a:t>
            </a:fld>
            <a:endParaRPr lang="es-ES"/>
          </a:p>
        </p:txBody>
      </p:sp>
      <p:sp>
        <p:nvSpPr>
          <p:cNvPr id="5" name="Marcador de pie de página 4">
            <a:extLst>
              <a:ext uri="{FF2B5EF4-FFF2-40B4-BE49-F238E27FC236}">
                <a16:creationId xmlns:a16="http://schemas.microsoft.com/office/drawing/2014/main" id="{59FF4E40-0ED9-4CFC-9BF0-5082E2EBB2E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42334F-331B-4792-9217-DA8E1E904C68}"/>
              </a:ext>
            </a:extLst>
          </p:cNvPr>
          <p:cNvSpPr>
            <a:spLocks noGrp="1"/>
          </p:cNvSpPr>
          <p:nvPr>
            <p:ph type="sldNum" sz="quarter" idx="12"/>
          </p:nvPr>
        </p:nvSpPr>
        <p:spPr/>
        <p:txBody>
          <a:bodyPr/>
          <a:lstStyle/>
          <a:p>
            <a:fld id="{9BED5269-9DD2-410D-8D2D-DB63356CDA1D}" type="slidenum">
              <a:rPr lang="es-ES" smtClean="0"/>
              <a:t>‹Nº›</a:t>
            </a:fld>
            <a:endParaRPr lang="es-ES"/>
          </a:p>
        </p:txBody>
      </p:sp>
    </p:spTree>
    <p:extLst>
      <p:ext uri="{BB962C8B-B14F-4D97-AF65-F5344CB8AC3E}">
        <p14:creationId xmlns:p14="http://schemas.microsoft.com/office/powerpoint/2010/main" val="262852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67FCAD-44D0-4E0F-BB71-4CA56F328E3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896BE3-D2F8-4AC8-9F4B-E762E289F15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76133B-43F7-4A36-BB6C-7DB50B8C7D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087B2BA-7BF0-4E06-8C6F-893D4A862B24}"/>
              </a:ext>
            </a:extLst>
          </p:cNvPr>
          <p:cNvSpPr>
            <a:spLocks noGrp="1"/>
          </p:cNvSpPr>
          <p:nvPr>
            <p:ph type="dt" sz="half" idx="10"/>
          </p:nvPr>
        </p:nvSpPr>
        <p:spPr/>
        <p:txBody>
          <a:bodyPr/>
          <a:lstStyle/>
          <a:p>
            <a:fld id="{E4CBBD72-DB4A-4A28-B5D2-5CB31E0A2D00}" type="datetimeFigureOut">
              <a:rPr lang="es-ES" smtClean="0"/>
              <a:t>25/03/2022</a:t>
            </a:fld>
            <a:endParaRPr lang="es-ES"/>
          </a:p>
        </p:txBody>
      </p:sp>
      <p:sp>
        <p:nvSpPr>
          <p:cNvPr id="6" name="Marcador de pie de página 5">
            <a:extLst>
              <a:ext uri="{FF2B5EF4-FFF2-40B4-BE49-F238E27FC236}">
                <a16:creationId xmlns:a16="http://schemas.microsoft.com/office/drawing/2014/main" id="{AECAF86D-0DF9-443A-BBB9-F1E424CC41C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D1391E-E0EA-45D5-A7B0-3C1D653DAA5C}"/>
              </a:ext>
            </a:extLst>
          </p:cNvPr>
          <p:cNvSpPr>
            <a:spLocks noGrp="1"/>
          </p:cNvSpPr>
          <p:nvPr>
            <p:ph type="sldNum" sz="quarter" idx="12"/>
          </p:nvPr>
        </p:nvSpPr>
        <p:spPr/>
        <p:txBody>
          <a:bodyPr/>
          <a:lstStyle/>
          <a:p>
            <a:fld id="{9BED5269-9DD2-410D-8D2D-DB63356CDA1D}" type="slidenum">
              <a:rPr lang="es-ES" smtClean="0"/>
              <a:t>‹Nº›</a:t>
            </a:fld>
            <a:endParaRPr lang="es-ES"/>
          </a:p>
        </p:txBody>
      </p:sp>
    </p:spTree>
    <p:extLst>
      <p:ext uri="{BB962C8B-B14F-4D97-AF65-F5344CB8AC3E}">
        <p14:creationId xmlns:p14="http://schemas.microsoft.com/office/powerpoint/2010/main" val="2646791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5216BF-7309-4DA4-A865-E94ADA59DAB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F50A92C-3770-414A-81C7-83DE2141AD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E3639EB-0123-4F13-B935-3CC037B5CF7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0E89EB5-4776-4D66-8D06-0960C43C40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18E35F8-8949-4FE5-9717-B5EDDD13B2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34C9697-AF9F-467C-BD19-A8B3DEA0D7A5}"/>
              </a:ext>
            </a:extLst>
          </p:cNvPr>
          <p:cNvSpPr>
            <a:spLocks noGrp="1"/>
          </p:cNvSpPr>
          <p:nvPr>
            <p:ph type="dt" sz="half" idx="10"/>
          </p:nvPr>
        </p:nvSpPr>
        <p:spPr/>
        <p:txBody>
          <a:bodyPr/>
          <a:lstStyle/>
          <a:p>
            <a:fld id="{E4CBBD72-DB4A-4A28-B5D2-5CB31E0A2D00}" type="datetimeFigureOut">
              <a:rPr lang="es-ES" smtClean="0"/>
              <a:t>25/03/2022</a:t>
            </a:fld>
            <a:endParaRPr lang="es-ES"/>
          </a:p>
        </p:txBody>
      </p:sp>
      <p:sp>
        <p:nvSpPr>
          <p:cNvPr id="8" name="Marcador de pie de página 7">
            <a:extLst>
              <a:ext uri="{FF2B5EF4-FFF2-40B4-BE49-F238E27FC236}">
                <a16:creationId xmlns:a16="http://schemas.microsoft.com/office/drawing/2014/main" id="{12FE9394-75FE-4C6D-8296-324C976FDE6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65125B-BEDB-442B-9487-9B48F50997B8}"/>
              </a:ext>
            </a:extLst>
          </p:cNvPr>
          <p:cNvSpPr>
            <a:spLocks noGrp="1"/>
          </p:cNvSpPr>
          <p:nvPr>
            <p:ph type="sldNum" sz="quarter" idx="12"/>
          </p:nvPr>
        </p:nvSpPr>
        <p:spPr/>
        <p:txBody>
          <a:bodyPr/>
          <a:lstStyle/>
          <a:p>
            <a:fld id="{9BED5269-9DD2-410D-8D2D-DB63356CDA1D}" type="slidenum">
              <a:rPr lang="es-ES" smtClean="0"/>
              <a:t>‹Nº›</a:t>
            </a:fld>
            <a:endParaRPr lang="es-ES"/>
          </a:p>
        </p:txBody>
      </p:sp>
    </p:spTree>
    <p:extLst>
      <p:ext uri="{BB962C8B-B14F-4D97-AF65-F5344CB8AC3E}">
        <p14:creationId xmlns:p14="http://schemas.microsoft.com/office/powerpoint/2010/main" val="161830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B48CA6-828A-40CC-8FF8-7834089E20A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4058F33-1865-4600-AAE0-663D745F746B}"/>
              </a:ext>
            </a:extLst>
          </p:cNvPr>
          <p:cNvSpPr>
            <a:spLocks noGrp="1"/>
          </p:cNvSpPr>
          <p:nvPr>
            <p:ph type="dt" sz="half" idx="10"/>
          </p:nvPr>
        </p:nvSpPr>
        <p:spPr/>
        <p:txBody>
          <a:bodyPr/>
          <a:lstStyle/>
          <a:p>
            <a:fld id="{E4CBBD72-DB4A-4A28-B5D2-5CB31E0A2D00}" type="datetimeFigureOut">
              <a:rPr lang="es-ES" smtClean="0"/>
              <a:t>25/03/2022</a:t>
            </a:fld>
            <a:endParaRPr lang="es-ES"/>
          </a:p>
        </p:txBody>
      </p:sp>
      <p:sp>
        <p:nvSpPr>
          <p:cNvPr id="4" name="Marcador de pie de página 3">
            <a:extLst>
              <a:ext uri="{FF2B5EF4-FFF2-40B4-BE49-F238E27FC236}">
                <a16:creationId xmlns:a16="http://schemas.microsoft.com/office/drawing/2014/main" id="{93AB21DD-80B6-4104-BA95-3F04CE66F95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BA751B-44D4-40DF-A3E5-3AD8326F52FA}"/>
              </a:ext>
            </a:extLst>
          </p:cNvPr>
          <p:cNvSpPr>
            <a:spLocks noGrp="1"/>
          </p:cNvSpPr>
          <p:nvPr>
            <p:ph type="sldNum" sz="quarter" idx="12"/>
          </p:nvPr>
        </p:nvSpPr>
        <p:spPr/>
        <p:txBody>
          <a:bodyPr/>
          <a:lstStyle/>
          <a:p>
            <a:fld id="{9BED5269-9DD2-410D-8D2D-DB63356CDA1D}" type="slidenum">
              <a:rPr lang="es-ES" smtClean="0"/>
              <a:t>‹Nº›</a:t>
            </a:fld>
            <a:endParaRPr lang="es-ES"/>
          </a:p>
        </p:txBody>
      </p:sp>
    </p:spTree>
    <p:extLst>
      <p:ext uri="{BB962C8B-B14F-4D97-AF65-F5344CB8AC3E}">
        <p14:creationId xmlns:p14="http://schemas.microsoft.com/office/powerpoint/2010/main" val="3981847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6418BE-D3A2-4263-9181-8D846999A3CD}"/>
              </a:ext>
            </a:extLst>
          </p:cNvPr>
          <p:cNvSpPr>
            <a:spLocks noGrp="1"/>
          </p:cNvSpPr>
          <p:nvPr>
            <p:ph type="dt" sz="half" idx="10"/>
          </p:nvPr>
        </p:nvSpPr>
        <p:spPr/>
        <p:txBody>
          <a:bodyPr/>
          <a:lstStyle/>
          <a:p>
            <a:fld id="{E4CBBD72-DB4A-4A28-B5D2-5CB31E0A2D00}" type="datetimeFigureOut">
              <a:rPr lang="es-ES" smtClean="0"/>
              <a:t>25/03/2022</a:t>
            </a:fld>
            <a:endParaRPr lang="es-ES"/>
          </a:p>
        </p:txBody>
      </p:sp>
      <p:sp>
        <p:nvSpPr>
          <p:cNvPr id="3" name="Marcador de pie de página 2">
            <a:extLst>
              <a:ext uri="{FF2B5EF4-FFF2-40B4-BE49-F238E27FC236}">
                <a16:creationId xmlns:a16="http://schemas.microsoft.com/office/drawing/2014/main" id="{9E1B10D8-2B54-43A6-B47C-483FB581D1E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901BEEE-041E-46A1-A32D-24D858225CEB}"/>
              </a:ext>
            </a:extLst>
          </p:cNvPr>
          <p:cNvSpPr>
            <a:spLocks noGrp="1"/>
          </p:cNvSpPr>
          <p:nvPr>
            <p:ph type="sldNum" sz="quarter" idx="12"/>
          </p:nvPr>
        </p:nvSpPr>
        <p:spPr/>
        <p:txBody>
          <a:bodyPr/>
          <a:lstStyle/>
          <a:p>
            <a:fld id="{9BED5269-9DD2-410D-8D2D-DB63356CDA1D}" type="slidenum">
              <a:rPr lang="es-ES" smtClean="0"/>
              <a:t>‹Nº›</a:t>
            </a:fld>
            <a:endParaRPr lang="es-ES"/>
          </a:p>
        </p:txBody>
      </p:sp>
    </p:spTree>
    <p:extLst>
      <p:ext uri="{BB962C8B-B14F-4D97-AF65-F5344CB8AC3E}">
        <p14:creationId xmlns:p14="http://schemas.microsoft.com/office/powerpoint/2010/main" val="1221493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C86B05-6C05-4ED7-B750-1CBA5FED1A4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D4FD6D8-D098-4662-9389-5BE4BC70C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BC32211-CE89-4BDA-915B-E48FB83965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0D768-A5FE-42BA-9A2C-C94ADDABAC38}"/>
              </a:ext>
            </a:extLst>
          </p:cNvPr>
          <p:cNvSpPr>
            <a:spLocks noGrp="1"/>
          </p:cNvSpPr>
          <p:nvPr>
            <p:ph type="dt" sz="half" idx="10"/>
          </p:nvPr>
        </p:nvSpPr>
        <p:spPr/>
        <p:txBody>
          <a:bodyPr/>
          <a:lstStyle/>
          <a:p>
            <a:fld id="{E4CBBD72-DB4A-4A28-B5D2-5CB31E0A2D00}" type="datetimeFigureOut">
              <a:rPr lang="es-ES" smtClean="0"/>
              <a:t>25/03/2022</a:t>
            </a:fld>
            <a:endParaRPr lang="es-ES"/>
          </a:p>
        </p:txBody>
      </p:sp>
      <p:sp>
        <p:nvSpPr>
          <p:cNvPr id="6" name="Marcador de pie de página 5">
            <a:extLst>
              <a:ext uri="{FF2B5EF4-FFF2-40B4-BE49-F238E27FC236}">
                <a16:creationId xmlns:a16="http://schemas.microsoft.com/office/drawing/2014/main" id="{62F2E94D-DFC0-4FC6-AB93-233A7446C8C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AE55F9F-B2A9-4875-9BF3-8B756BDCEA6B}"/>
              </a:ext>
            </a:extLst>
          </p:cNvPr>
          <p:cNvSpPr>
            <a:spLocks noGrp="1"/>
          </p:cNvSpPr>
          <p:nvPr>
            <p:ph type="sldNum" sz="quarter" idx="12"/>
          </p:nvPr>
        </p:nvSpPr>
        <p:spPr/>
        <p:txBody>
          <a:bodyPr/>
          <a:lstStyle/>
          <a:p>
            <a:fld id="{9BED5269-9DD2-410D-8D2D-DB63356CDA1D}" type="slidenum">
              <a:rPr lang="es-ES" smtClean="0"/>
              <a:t>‹Nº›</a:t>
            </a:fld>
            <a:endParaRPr lang="es-ES"/>
          </a:p>
        </p:txBody>
      </p:sp>
    </p:spTree>
    <p:extLst>
      <p:ext uri="{BB962C8B-B14F-4D97-AF65-F5344CB8AC3E}">
        <p14:creationId xmlns:p14="http://schemas.microsoft.com/office/powerpoint/2010/main" val="772393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D4544E-5F2F-4E58-B2FC-44941D245A1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E7788E4-6851-45EB-9BD9-525A3C72B5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92816C7-C2AC-4B49-B95C-72148EB4C3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FB5F49-8A95-465A-A78B-3D882550BDCC}"/>
              </a:ext>
            </a:extLst>
          </p:cNvPr>
          <p:cNvSpPr>
            <a:spLocks noGrp="1"/>
          </p:cNvSpPr>
          <p:nvPr>
            <p:ph type="dt" sz="half" idx="10"/>
          </p:nvPr>
        </p:nvSpPr>
        <p:spPr/>
        <p:txBody>
          <a:bodyPr/>
          <a:lstStyle/>
          <a:p>
            <a:fld id="{E4CBBD72-DB4A-4A28-B5D2-5CB31E0A2D00}" type="datetimeFigureOut">
              <a:rPr lang="es-ES" smtClean="0"/>
              <a:t>25/03/2022</a:t>
            </a:fld>
            <a:endParaRPr lang="es-ES"/>
          </a:p>
        </p:txBody>
      </p:sp>
      <p:sp>
        <p:nvSpPr>
          <p:cNvPr id="6" name="Marcador de pie de página 5">
            <a:extLst>
              <a:ext uri="{FF2B5EF4-FFF2-40B4-BE49-F238E27FC236}">
                <a16:creationId xmlns:a16="http://schemas.microsoft.com/office/drawing/2014/main" id="{C131B86C-EB34-4A72-B196-053D2FB69A0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0C868A-DB77-4F66-8DEA-E72FE6762197}"/>
              </a:ext>
            </a:extLst>
          </p:cNvPr>
          <p:cNvSpPr>
            <a:spLocks noGrp="1"/>
          </p:cNvSpPr>
          <p:nvPr>
            <p:ph type="sldNum" sz="quarter" idx="12"/>
          </p:nvPr>
        </p:nvSpPr>
        <p:spPr/>
        <p:txBody>
          <a:bodyPr/>
          <a:lstStyle/>
          <a:p>
            <a:fld id="{9BED5269-9DD2-410D-8D2D-DB63356CDA1D}" type="slidenum">
              <a:rPr lang="es-ES" smtClean="0"/>
              <a:t>‹Nº›</a:t>
            </a:fld>
            <a:endParaRPr lang="es-ES"/>
          </a:p>
        </p:txBody>
      </p:sp>
    </p:spTree>
    <p:extLst>
      <p:ext uri="{BB962C8B-B14F-4D97-AF65-F5344CB8AC3E}">
        <p14:creationId xmlns:p14="http://schemas.microsoft.com/office/powerpoint/2010/main" val="340718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3E13964-B5E0-44D4-A7F0-1D9642DA1C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43353AB-70BB-49B1-8764-10BA052A6C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1925139-4927-4CBB-8BA0-27268A5F2F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BBD72-DB4A-4A28-B5D2-5CB31E0A2D00}" type="datetimeFigureOut">
              <a:rPr lang="es-ES" smtClean="0"/>
              <a:t>25/03/2022</a:t>
            </a:fld>
            <a:endParaRPr lang="es-ES"/>
          </a:p>
        </p:txBody>
      </p:sp>
      <p:sp>
        <p:nvSpPr>
          <p:cNvPr id="5" name="Marcador de pie de página 4">
            <a:extLst>
              <a:ext uri="{FF2B5EF4-FFF2-40B4-BE49-F238E27FC236}">
                <a16:creationId xmlns:a16="http://schemas.microsoft.com/office/drawing/2014/main" id="{76920D1C-48F0-4757-A4B6-B059E08885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AEC7B022-4B54-4D81-81A8-70B4E7AC1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ED5269-9DD2-410D-8D2D-DB63356CDA1D}" type="slidenum">
              <a:rPr lang="es-ES" smtClean="0"/>
              <a:t>‹Nº›</a:t>
            </a:fld>
            <a:endParaRPr lang="es-ES"/>
          </a:p>
        </p:txBody>
      </p:sp>
    </p:spTree>
    <p:extLst>
      <p:ext uri="{BB962C8B-B14F-4D97-AF65-F5344CB8AC3E}">
        <p14:creationId xmlns:p14="http://schemas.microsoft.com/office/powerpoint/2010/main" val="867126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a:extLst>
              <a:ext uri="{FF2B5EF4-FFF2-40B4-BE49-F238E27FC236}">
                <a16:creationId xmlns:a16="http://schemas.microsoft.com/office/drawing/2014/main" id="{E28D65E7-B208-48E7-95E3-9279CF2435A1}"/>
              </a:ext>
            </a:extLst>
          </p:cNvPr>
          <p:cNvPicPr>
            <a:picLocks noChangeAspect="1"/>
          </p:cNvPicPr>
          <p:nvPr/>
        </p:nvPicPr>
        <p:blipFill rotWithShape="1">
          <a:blip r:embed="rId2">
            <a:alphaModFix amt="40000"/>
          </a:blip>
          <a:srcRect t="3324" r="-2" b="10164"/>
          <a:stretch/>
        </p:blipFill>
        <p:spPr>
          <a:xfrm>
            <a:off x="3132160" y="1021"/>
            <a:ext cx="9059839" cy="6855958"/>
          </a:xfrm>
          <a:prstGeom prst="rect">
            <a:avLst/>
          </a:prstGeom>
        </p:spPr>
      </p:pic>
      <p:sp>
        <p:nvSpPr>
          <p:cNvPr id="2" name="Título 1">
            <a:extLst>
              <a:ext uri="{FF2B5EF4-FFF2-40B4-BE49-F238E27FC236}">
                <a16:creationId xmlns:a16="http://schemas.microsoft.com/office/drawing/2014/main" id="{62322694-359E-46AE-B0F6-ADF8295D9177}"/>
              </a:ext>
            </a:extLst>
          </p:cNvPr>
          <p:cNvSpPr>
            <a:spLocks noGrp="1"/>
          </p:cNvSpPr>
          <p:nvPr>
            <p:ph type="ctrTitle"/>
          </p:nvPr>
        </p:nvSpPr>
        <p:spPr>
          <a:xfrm>
            <a:off x="6556100" y="1099671"/>
            <a:ext cx="4972511" cy="3367554"/>
          </a:xfrm>
        </p:spPr>
        <p:txBody>
          <a:bodyPr anchor="b">
            <a:normAutofit/>
          </a:bodyPr>
          <a:lstStyle/>
          <a:p>
            <a:pPr algn="l"/>
            <a:r>
              <a:rPr lang="es-ES" sz="6600" dirty="0"/>
              <a:t>BROSH POMADE </a:t>
            </a:r>
            <a:br>
              <a:rPr lang="es-ES" sz="6600" dirty="0"/>
            </a:br>
            <a:r>
              <a:rPr lang="es-ES" sz="6600" dirty="0"/>
              <a:t>Japón </a:t>
            </a:r>
          </a:p>
        </p:txBody>
      </p:sp>
      <p:sp>
        <p:nvSpPr>
          <p:cNvPr id="3" name="Subtítulo 2">
            <a:extLst>
              <a:ext uri="{FF2B5EF4-FFF2-40B4-BE49-F238E27FC236}">
                <a16:creationId xmlns:a16="http://schemas.microsoft.com/office/drawing/2014/main" id="{1F2189C3-029E-49D9-B1F4-EA06B91E2CF1}"/>
              </a:ext>
            </a:extLst>
          </p:cNvPr>
          <p:cNvSpPr>
            <a:spLocks noGrp="1"/>
          </p:cNvSpPr>
          <p:nvPr>
            <p:ph type="subTitle" idx="1"/>
          </p:nvPr>
        </p:nvSpPr>
        <p:spPr>
          <a:xfrm>
            <a:off x="6556100" y="4687316"/>
            <a:ext cx="4972512" cy="1517088"/>
          </a:xfrm>
        </p:spPr>
        <p:txBody>
          <a:bodyPr>
            <a:normAutofit/>
          </a:bodyPr>
          <a:lstStyle/>
          <a:p>
            <a:pPr algn="l"/>
            <a:r>
              <a:rPr lang="es-ES" dirty="0"/>
              <a:t>EL MIRALL </a:t>
            </a:r>
          </a:p>
          <a:p>
            <a:pPr algn="l"/>
            <a:r>
              <a:rPr lang="es-ES" dirty="0"/>
              <a:t>DISTRIBUCIONES </a:t>
            </a:r>
          </a:p>
        </p:txBody>
      </p:sp>
      <p:sp>
        <p:nvSpPr>
          <p:cNvPr id="13" name="Freeform: Shape 1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Imagen 5" descr="Logotipo, nombre de la empresa&#10;&#10;Descripción generada automáticamente">
            <a:extLst>
              <a:ext uri="{FF2B5EF4-FFF2-40B4-BE49-F238E27FC236}">
                <a16:creationId xmlns:a16="http://schemas.microsoft.com/office/drawing/2014/main" id="{124708E8-2B45-477A-962C-432F5CC1A89B}"/>
              </a:ext>
            </a:extLst>
          </p:cNvPr>
          <p:cNvPicPr>
            <a:picLocks noChangeAspect="1"/>
          </p:cNvPicPr>
          <p:nvPr/>
        </p:nvPicPr>
        <p:blipFill rotWithShape="1">
          <a:blip r:embed="rId3"/>
          <a:srcRect l="3049" r="6859" b="-2"/>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Tree>
    <p:extLst>
      <p:ext uri="{BB962C8B-B14F-4D97-AF65-F5344CB8AC3E}">
        <p14:creationId xmlns:p14="http://schemas.microsoft.com/office/powerpoint/2010/main" val="360653749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CBA20147-2BFB-407D-9202-3E8A09FCC24A}"/>
              </a:ext>
            </a:extLst>
          </p:cNvPr>
          <p:cNvSpPr>
            <a:spLocks noGrp="1"/>
          </p:cNvSpPr>
          <p:nvPr>
            <p:ph type="title"/>
          </p:nvPr>
        </p:nvSpPr>
        <p:spPr>
          <a:xfrm>
            <a:off x="804672" y="640080"/>
            <a:ext cx="3282696" cy="5257800"/>
          </a:xfrm>
        </p:spPr>
        <p:txBody>
          <a:bodyPr>
            <a:normAutofit/>
          </a:bodyPr>
          <a:lstStyle/>
          <a:p>
            <a:r>
              <a:rPr lang="es-ES">
                <a:solidFill>
                  <a:schemeClr val="bg1"/>
                </a:solidFill>
              </a:rPr>
              <a:t>BROSH POMADE. </a:t>
            </a:r>
          </a:p>
        </p:txBody>
      </p:sp>
      <p:sp>
        <p:nvSpPr>
          <p:cNvPr id="3" name="Marcador de contenido 2">
            <a:extLst>
              <a:ext uri="{FF2B5EF4-FFF2-40B4-BE49-F238E27FC236}">
                <a16:creationId xmlns:a16="http://schemas.microsoft.com/office/drawing/2014/main" id="{D6876142-9BA3-4029-B123-94FD84FC2B6C}"/>
              </a:ext>
            </a:extLst>
          </p:cNvPr>
          <p:cNvSpPr>
            <a:spLocks noGrp="1"/>
          </p:cNvSpPr>
          <p:nvPr>
            <p:ph idx="1"/>
          </p:nvPr>
        </p:nvSpPr>
        <p:spPr>
          <a:xfrm>
            <a:off x="5358384" y="640081"/>
            <a:ext cx="6024654" cy="5257800"/>
          </a:xfrm>
        </p:spPr>
        <p:txBody>
          <a:bodyPr anchor="ctr">
            <a:normAutofit/>
          </a:bodyPr>
          <a:lstStyle/>
          <a:p>
            <a:pPr marL="0" indent="0">
              <a:buNone/>
            </a:pPr>
            <a:endParaRPr lang="es-ES" sz="1500">
              <a:effectLst/>
              <a:latin typeface="Calibri" panose="020F0502020204030204" pitchFamily="34" charset="0"/>
              <a:ea typeface="Calibri" panose="020F0502020204030204" pitchFamily="34" charset="0"/>
            </a:endParaRPr>
          </a:p>
          <a:p>
            <a:r>
              <a:rPr lang="es-ES" sz="1500">
                <a:effectLst/>
                <a:latin typeface="Calibri" panose="020F0502020204030204" pitchFamily="34" charset="0"/>
                <a:ea typeface="Calibri" panose="020F0502020204030204" pitchFamily="34" charset="0"/>
                <a:cs typeface="Calibri" panose="020F0502020204030204" pitchFamily="34" charset="0"/>
              </a:rPr>
              <a:t>En el Mirall Distribuciones siempre hemos apostado por los productos de calidad, productos diferenciadores que aporten al mercado nuevos desarrollos y conceptos. Un claro ejemplo de esta filosofía es la incorporación a nuestro catálogo de la marca japonesa Brosh. </a:t>
            </a:r>
            <a:endParaRPr lang="es-ES" sz="1500">
              <a:effectLst/>
              <a:latin typeface="Calibri" panose="020F0502020204030204" pitchFamily="34" charset="0"/>
              <a:ea typeface="Calibri" panose="020F0502020204030204" pitchFamily="34" charset="0"/>
            </a:endParaRPr>
          </a:p>
          <a:p>
            <a:pPr marL="0" indent="0">
              <a:buNone/>
            </a:pPr>
            <a:endParaRPr lang="es-ES" sz="1500">
              <a:effectLst/>
              <a:latin typeface="Calibri" panose="020F0502020204030204" pitchFamily="34" charset="0"/>
              <a:ea typeface="Calibri" panose="020F0502020204030204" pitchFamily="34" charset="0"/>
            </a:endParaRPr>
          </a:p>
          <a:p>
            <a:r>
              <a:rPr lang="es-ES" sz="1500">
                <a:effectLst/>
                <a:latin typeface="Calibri" panose="020F0502020204030204" pitchFamily="34" charset="0"/>
                <a:ea typeface="Calibri" panose="020F0502020204030204" pitchFamily="34" charset="0"/>
                <a:cs typeface="Calibri" panose="020F0502020204030204" pitchFamily="34" charset="0"/>
              </a:rPr>
              <a:t>Marca número uno en Japón en productos de productos para el cabello, específicos de Barbería.  </a:t>
            </a:r>
            <a:endParaRPr lang="es-ES" sz="1500">
              <a:effectLst/>
              <a:latin typeface="Calibri" panose="020F0502020204030204" pitchFamily="34" charset="0"/>
              <a:ea typeface="Calibri" panose="020F0502020204030204" pitchFamily="34" charset="0"/>
            </a:endParaRPr>
          </a:p>
          <a:p>
            <a:r>
              <a:rPr lang="es-ES" sz="1500" spc="75">
                <a:effectLst/>
                <a:latin typeface="Calibri" panose="020F0502020204030204" pitchFamily="34" charset="0"/>
                <a:ea typeface="Calibri" panose="020F0502020204030204" pitchFamily="34" charset="0"/>
                <a:cs typeface="Calibri" panose="020F0502020204030204" pitchFamily="34" charset="0"/>
              </a:rPr>
              <a:t>Pensado para el cabello del hombre, desarrollado en colaboración con las más prestigiosas Barberías del país. Presenta una completa gama de pomadas y tónicos capilares que se adaptan a todo tipo de cabellos y acabados. </a:t>
            </a:r>
          </a:p>
          <a:p>
            <a:endParaRPr lang="es-ES" sz="1500">
              <a:effectLst/>
              <a:latin typeface="Calibri" panose="020F0502020204030204" pitchFamily="34" charset="0"/>
              <a:ea typeface="Calibri" panose="020F0502020204030204" pitchFamily="34" charset="0"/>
            </a:endParaRPr>
          </a:p>
          <a:p>
            <a:r>
              <a:rPr lang="es-ES" sz="1500" spc="75">
                <a:effectLst/>
                <a:latin typeface="Calibri" panose="020F0502020204030204" pitchFamily="34" charset="0"/>
                <a:ea typeface="Calibri" panose="020F0502020204030204" pitchFamily="34" charset="0"/>
                <a:cs typeface="Calibri" panose="020F0502020204030204" pitchFamily="34" charset="0"/>
              </a:rPr>
              <a:t>Japón es referente mundial en productos cosméticos, a la vanguardia en tendencias y desarrollos con los más altos estándares de calidad. Brosh Pomade no es solo producto, es una forma de entender tu imagen, tu estilo y tu forma de pensar.</a:t>
            </a:r>
            <a:endParaRPr lang="es-ES" sz="1500">
              <a:effectLst/>
              <a:latin typeface="Calibri" panose="020F0502020204030204" pitchFamily="34" charset="0"/>
              <a:ea typeface="Calibri" panose="020F0502020204030204" pitchFamily="34" charset="0"/>
            </a:endParaRPr>
          </a:p>
          <a:p>
            <a:endParaRPr lang="es-ES" sz="1500"/>
          </a:p>
        </p:txBody>
      </p:sp>
    </p:spTree>
    <p:extLst>
      <p:ext uri="{BB962C8B-B14F-4D97-AF65-F5344CB8AC3E}">
        <p14:creationId xmlns:p14="http://schemas.microsoft.com/office/powerpoint/2010/main" val="210731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BROSH SHAMPOO FUNKY MINTY">
            <a:extLst>
              <a:ext uri="{FF2B5EF4-FFF2-40B4-BE49-F238E27FC236}">
                <a16:creationId xmlns:a16="http://schemas.microsoft.com/office/drawing/2014/main" id="{130F1710-65B2-4FA8-82D7-CA7E589424F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68"/>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871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1346F5-0B7E-403B-B4C7-C9A423D9E77D}"/>
              </a:ext>
            </a:extLst>
          </p:cNvPr>
          <p:cNvSpPr>
            <a:spLocks noGrp="1"/>
          </p:cNvSpPr>
          <p:nvPr>
            <p:ph type="title"/>
          </p:nvPr>
        </p:nvSpPr>
        <p:spPr>
          <a:xfrm>
            <a:off x="801098" y="1396289"/>
            <a:ext cx="6387102" cy="1325563"/>
          </a:xfrm>
        </p:spPr>
        <p:txBody>
          <a:bodyPr>
            <a:normAutofit/>
          </a:bodyPr>
          <a:lstStyle/>
          <a:p>
            <a:r>
              <a:rPr lang="es-ES" dirty="0"/>
              <a:t>CHAMPÚS SOSTENIBLES </a:t>
            </a:r>
          </a:p>
        </p:txBody>
      </p:sp>
      <p:sp>
        <p:nvSpPr>
          <p:cNvPr id="3" name="Marcador de contenido 2">
            <a:extLst>
              <a:ext uri="{FF2B5EF4-FFF2-40B4-BE49-F238E27FC236}">
                <a16:creationId xmlns:a16="http://schemas.microsoft.com/office/drawing/2014/main" id="{9786F5D1-63FB-4473-B28E-90703221F460}"/>
              </a:ext>
            </a:extLst>
          </p:cNvPr>
          <p:cNvSpPr>
            <a:spLocks noGrp="1"/>
          </p:cNvSpPr>
          <p:nvPr>
            <p:ph idx="1"/>
          </p:nvPr>
        </p:nvSpPr>
        <p:spPr>
          <a:xfrm>
            <a:off x="805542" y="2871982"/>
            <a:ext cx="6382657" cy="3181684"/>
          </a:xfrm>
        </p:spPr>
        <p:txBody>
          <a:bodyPr anchor="t">
            <a:normAutofit/>
          </a:bodyPr>
          <a:lstStyle/>
          <a:p>
            <a:r>
              <a:rPr lang="es-ES" sz="1800" spc="75">
                <a:effectLst/>
                <a:latin typeface="Calibri" panose="020F0502020204030204" pitchFamily="34" charset="0"/>
                <a:ea typeface="Calibri" panose="020F0502020204030204" pitchFamily="34" charset="0"/>
              </a:rPr>
              <a:t>Brosh en su carrera por la innovación y su espíritu de sostenibilidad presenta sus nuevos champús de origen vegetal para el cabello con recambios de recarga sostenibles para minimizar el impacto ambiental de los envases. Una fórmula de tratamiento botánico y menta ideal para el cabello masculino</a:t>
            </a:r>
          </a:p>
          <a:p>
            <a:endParaRPr lang="es-ES" sz="1800" spc="75">
              <a:latin typeface="Calibri" panose="020F0502020204030204" pitchFamily="34" charset="0"/>
            </a:endParaRPr>
          </a:p>
          <a:p>
            <a:endParaRPr lang="es-ES" sz="1800"/>
          </a:p>
        </p:txBody>
      </p:sp>
      <p:sp>
        <p:nvSpPr>
          <p:cNvPr id="141" name="Freeform: Shape 140">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詰め替え用】BROSH SHAMPOO FUNKY MINTY">
            <a:extLst>
              <a:ext uri="{FF2B5EF4-FFF2-40B4-BE49-F238E27FC236}">
                <a16:creationId xmlns:a16="http://schemas.microsoft.com/office/drawing/2014/main" id="{EF708E44-86DB-4239-85BA-C96114B85A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76"/>
          <a:stretch/>
        </p:blipFill>
        <p:spPr bwMode="auto">
          <a:xfrm>
            <a:off x="7689829" y="10"/>
            <a:ext cx="4502173" cy="3448209"/>
          </a:xfrm>
          <a:custGeom>
            <a:avLst/>
            <a:gdLst/>
            <a:ahLst/>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noFill/>
          <a:extLst>
            <a:ext uri="{909E8E84-426E-40DD-AFC4-6F175D3DCCD1}">
              <a14:hiddenFill xmlns:a14="http://schemas.microsoft.com/office/drawing/2010/main">
                <a:solidFill>
                  <a:srgbClr val="FFFFFF"/>
                </a:solidFill>
              </a14:hiddenFill>
            </a:ext>
          </a:extLst>
        </p:spPr>
      </p:pic>
      <p:sp>
        <p:nvSpPr>
          <p:cNvPr id="143" name="Freeform: Shape 142">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2" name="Picture 8" descr="BROSH SHAMPOO FUNKY MINTY">
            <a:extLst>
              <a:ext uri="{FF2B5EF4-FFF2-40B4-BE49-F238E27FC236}">
                <a16:creationId xmlns:a16="http://schemas.microsoft.com/office/drawing/2014/main" id="{FC926754-DD5F-4623-80C2-CC326476EA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692" r="2820" b="1"/>
          <a:stretch/>
        </p:blipFill>
        <p:spPr bwMode="auto">
          <a:xfrm>
            <a:off x="8768827" y="4082141"/>
            <a:ext cx="3423175" cy="2775859"/>
          </a:xfrm>
          <a:custGeom>
            <a:avLst/>
            <a:gdLst/>
            <a:ahLst/>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18298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LINC ORIGINAL x BROSH HAIR BALM">
            <a:extLst>
              <a:ext uri="{FF2B5EF4-FFF2-40B4-BE49-F238E27FC236}">
                <a16:creationId xmlns:a16="http://schemas.microsoft.com/office/drawing/2014/main" id="{1A713B94-1B71-452C-B00E-A59DD2AB6AF4}"/>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68"/>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937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2F4B9-9823-470E-ACFC-EA2F75AF9E66}"/>
              </a:ext>
            </a:extLst>
          </p:cNvPr>
          <p:cNvSpPr>
            <a:spLocks noGrp="1"/>
          </p:cNvSpPr>
          <p:nvPr>
            <p:ph type="title"/>
          </p:nvPr>
        </p:nvSpPr>
        <p:spPr>
          <a:xfrm>
            <a:off x="801099" y="1396289"/>
            <a:ext cx="4249006" cy="1325563"/>
          </a:xfrm>
        </p:spPr>
        <p:txBody>
          <a:bodyPr>
            <a:normAutofit/>
          </a:bodyPr>
          <a:lstStyle/>
          <a:p>
            <a:r>
              <a:rPr lang="es-ES" sz="2800"/>
              <a:t>BALSAMO PARA EL CABELLO BROSH POMADE</a:t>
            </a:r>
          </a:p>
        </p:txBody>
      </p:sp>
      <p:sp>
        <p:nvSpPr>
          <p:cNvPr id="3" name="Marcador de contenido 2">
            <a:extLst>
              <a:ext uri="{FF2B5EF4-FFF2-40B4-BE49-F238E27FC236}">
                <a16:creationId xmlns:a16="http://schemas.microsoft.com/office/drawing/2014/main" id="{4E1381D6-0235-4610-8D52-AAD10889DA8C}"/>
              </a:ext>
            </a:extLst>
          </p:cNvPr>
          <p:cNvSpPr>
            <a:spLocks noGrp="1"/>
          </p:cNvSpPr>
          <p:nvPr>
            <p:ph idx="1"/>
          </p:nvPr>
        </p:nvSpPr>
        <p:spPr>
          <a:xfrm>
            <a:off x="805544" y="2871982"/>
            <a:ext cx="4245428" cy="3181684"/>
          </a:xfrm>
        </p:spPr>
        <p:txBody>
          <a:bodyPr anchor="t">
            <a:normAutofit/>
          </a:bodyPr>
          <a:lstStyle/>
          <a:p>
            <a:r>
              <a:rPr lang="es-ES" sz="1700" spc="75">
                <a:effectLst/>
                <a:latin typeface="Calibri" panose="020F0502020204030204" pitchFamily="34" charset="0"/>
                <a:ea typeface="Calibri" panose="020F0502020204030204" pitchFamily="34" charset="0"/>
                <a:cs typeface="Calibri" panose="020F0502020204030204" pitchFamily="34" charset="0"/>
              </a:rPr>
              <a:t>Como última novedad el Bálsamo para el cabello Brosh. Un producto perfecto para el cuidado profesional del cabello. No sólo es un bálsamo, si no un tratamiento para el cabello. Con una pequeña de cantidad producto, aporta una gran hidratación y un brillo discreto y especial. Aporta al cabello cuerpo y control de una forma natural. Gracias a su fórmula única con aceite de oliva hidrata tanto el cabello como el cuero cabelludo, a la vez que cuida las manos del barbero que lo aplica. </a:t>
            </a:r>
            <a:endParaRPr lang="es-ES" sz="1700">
              <a:effectLst/>
              <a:latin typeface="Calibri" panose="020F0502020204030204" pitchFamily="34" charset="0"/>
              <a:ea typeface="Calibri" panose="020F0502020204030204" pitchFamily="34" charset="0"/>
            </a:endParaRPr>
          </a:p>
          <a:p>
            <a:endParaRPr lang="es-ES" sz="1700"/>
          </a:p>
          <a:p>
            <a:endParaRPr lang="es-ES" sz="1700"/>
          </a:p>
        </p:txBody>
      </p:sp>
      <p:sp>
        <p:nvSpPr>
          <p:cNvPr id="73" name="Freeform: Shape 72">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0" name="Picture 4" descr="LINC ORIGINAL x BROSH HAIR BALM">
            <a:extLst>
              <a:ext uri="{FF2B5EF4-FFF2-40B4-BE49-F238E27FC236}">
                <a16:creationId xmlns:a16="http://schemas.microsoft.com/office/drawing/2014/main" id="{44D0E1C0-9B24-4F27-93BE-0F65B0DC94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613"/>
          <a:stretch/>
        </p:blipFill>
        <p:spPr bwMode="auto">
          <a:xfrm>
            <a:off x="5200910" y="98464"/>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LINC ORIGINAL x BROSH HAIR BALM">
            <a:extLst>
              <a:ext uri="{FF2B5EF4-FFF2-40B4-BE49-F238E27FC236}">
                <a16:creationId xmlns:a16="http://schemas.microsoft.com/office/drawing/2014/main" id="{0C39846B-9C07-4734-A0E0-C2D9A05689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6" r="4" b="4"/>
          <a:stretch/>
        </p:blipFill>
        <p:spPr bwMode="auto">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33118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114C78B5-EC6B-4A39-8860-705100867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0E44913-0D1C-4385-89B9-1D9590302783}"/>
              </a:ext>
            </a:extLst>
          </p:cNvPr>
          <p:cNvSpPr>
            <a:spLocks noGrp="1"/>
          </p:cNvSpPr>
          <p:nvPr>
            <p:ph type="title"/>
          </p:nvPr>
        </p:nvSpPr>
        <p:spPr>
          <a:xfrm>
            <a:off x="838200" y="4669978"/>
            <a:ext cx="4391024" cy="1173700"/>
          </a:xfrm>
        </p:spPr>
        <p:txBody>
          <a:bodyPr anchor="t">
            <a:normAutofit fontScale="90000"/>
          </a:bodyPr>
          <a:lstStyle/>
          <a:p>
            <a:r>
              <a:rPr lang="es-ES" sz="4000" dirty="0">
                <a:solidFill>
                  <a:schemeClr val="bg1"/>
                </a:solidFill>
              </a:rPr>
              <a:t>BROSH POMADE </a:t>
            </a:r>
            <a:br>
              <a:rPr lang="es-ES" sz="4000" dirty="0">
                <a:solidFill>
                  <a:schemeClr val="bg1"/>
                </a:solidFill>
              </a:rPr>
            </a:br>
            <a:r>
              <a:rPr lang="es-ES" sz="4000" dirty="0">
                <a:solidFill>
                  <a:schemeClr val="bg1"/>
                </a:solidFill>
              </a:rPr>
              <a:t>JAPON </a:t>
            </a:r>
          </a:p>
        </p:txBody>
      </p:sp>
      <p:pic>
        <p:nvPicPr>
          <p:cNvPr id="5122" name="Picture 2" descr="Un grupo de hombres posando para una foto&#10;&#10;Descripción generada automáticamente">
            <a:extLst>
              <a:ext uri="{FF2B5EF4-FFF2-40B4-BE49-F238E27FC236}">
                <a16:creationId xmlns:a16="http://schemas.microsoft.com/office/drawing/2014/main" id="{A60E4B14-5CBA-4A54-89EE-5FB77D5324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82" r="2" b="2"/>
          <a:stretch/>
        </p:blipFill>
        <p:spPr bwMode="auto">
          <a:xfrm>
            <a:off x="20" y="10"/>
            <a:ext cx="4000480" cy="3904882"/>
          </a:xfrm>
          <a:custGeom>
            <a:avLst/>
            <a:gdLst/>
            <a:ahLst/>
            <a:cxnLst/>
            <a:rect l="l" t="t" r="r" b="b"/>
            <a:pathLst>
              <a:path w="4000500" h="3413410">
                <a:moveTo>
                  <a:pt x="0" y="0"/>
                </a:moveTo>
                <a:lnTo>
                  <a:pt x="4000500" y="0"/>
                </a:lnTo>
                <a:lnTo>
                  <a:pt x="4000500" y="3330603"/>
                </a:lnTo>
                <a:lnTo>
                  <a:pt x="416174" y="3413410"/>
                </a:lnTo>
                <a:lnTo>
                  <a:pt x="0" y="3408169"/>
                </a:lnTo>
                <a:close/>
              </a:path>
            </a:pathLst>
          </a:custGeom>
          <a:noFill/>
          <a:extLst>
            <a:ext uri="{909E8E84-426E-40DD-AFC4-6F175D3DCCD1}">
              <a14:hiddenFill xmlns:a14="http://schemas.microsoft.com/office/drawing/2010/main">
                <a:solidFill>
                  <a:srgbClr val="FFFFFF"/>
                </a:solidFill>
              </a14:hiddenFill>
            </a:ext>
          </a:extLst>
        </p:spPr>
      </p:pic>
      <p:pic>
        <p:nvPicPr>
          <p:cNvPr id="8" name="Imagen 7" descr="Logotipo, nombre de la empresa&#10;&#10;Descripción generada automáticamente">
            <a:extLst>
              <a:ext uri="{FF2B5EF4-FFF2-40B4-BE49-F238E27FC236}">
                <a16:creationId xmlns:a16="http://schemas.microsoft.com/office/drawing/2014/main" id="{BBEDB5AA-3F7F-47C7-AAA7-18579C9D9D1C}"/>
              </a:ext>
            </a:extLst>
          </p:cNvPr>
          <p:cNvPicPr>
            <a:picLocks noChangeAspect="1"/>
          </p:cNvPicPr>
          <p:nvPr/>
        </p:nvPicPr>
        <p:blipFill rotWithShape="1">
          <a:blip r:embed="rId3"/>
          <a:srcRect r="1108" b="2"/>
          <a:stretch/>
        </p:blipFill>
        <p:spPr>
          <a:xfrm>
            <a:off x="4191002" y="10"/>
            <a:ext cx="3809998" cy="3904881"/>
          </a:xfrm>
          <a:custGeom>
            <a:avLst/>
            <a:gdLst/>
            <a:ahLst/>
            <a:cxnLst/>
            <a:rect l="l" t="t" r="r" b="b"/>
            <a:pathLst>
              <a:path w="3809998" h="3361533">
                <a:moveTo>
                  <a:pt x="0" y="0"/>
                </a:moveTo>
                <a:lnTo>
                  <a:pt x="3809998" y="0"/>
                </a:lnTo>
                <a:lnTo>
                  <a:pt x="3809998" y="3353206"/>
                </a:lnTo>
                <a:lnTo>
                  <a:pt x="1781628" y="3181423"/>
                </a:lnTo>
                <a:lnTo>
                  <a:pt x="0" y="3361533"/>
                </a:lnTo>
                <a:close/>
              </a:path>
            </a:pathLst>
          </a:custGeom>
        </p:spPr>
      </p:pic>
      <p:pic>
        <p:nvPicPr>
          <p:cNvPr id="13" name="Imagen 12" descr="Imagen que contiene dibujo&#10;&#10;Descripción generada automáticamente">
            <a:extLst>
              <a:ext uri="{FF2B5EF4-FFF2-40B4-BE49-F238E27FC236}">
                <a16:creationId xmlns:a16="http://schemas.microsoft.com/office/drawing/2014/main" id="{A1F937BA-6D27-4B4E-A395-30F2285A131C}"/>
              </a:ext>
            </a:extLst>
          </p:cNvPr>
          <p:cNvPicPr>
            <a:picLocks noChangeAspect="1"/>
          </p:cNvPicPr>
          <p:nvPr/>
        </p:nvPicPr>
        <p:blipFill rotWithShape="1">
          <a:blip r:embed="rId4"/>
          <a:srcRect l="7766" r="4928" b="-4"/>
          <a:stretch/>
        </p:blipFill>
        <p:spPr>
          <a:xfrm>
            <a:off x="8191500" y="-1"/>
            <a:ext cx="4000500" cy="4008409"/>
          </a:xfrm>
          <a:custGeom>
            <a:avLst/>
            <a:gdLst/>
            <a:ahLst/>
            <a:cxnLst/>
            <a:rect l="l" t="t" r="r" b="b"/>
            <a:pathLst>
              <a:path w="4000500" h="3403026">
                <a:moveTo>
                  <a:pt x="0" y="0"/>
                </a:moveTo>
                <a:lnTo>
                  <a:pt x="4000500" y="0"/>
                </a:lnTo>
                <a:lnTo>
                  <a:pt x="4000500" y="3403026"/>
                </a:lnTo>
                <a:lnTo>
                  <a:pt x="9072" y="3370108"/>
                </a:lnTo>
                <a:lnTo>
                  <a:pt x="0" y="3369340"/>
                </a:lnTo>
                <a:close/>
              </a:path>
            </a:pathLst>
          </a:custGeom>
        </p:spPr>
      </p:pic>
      <p:grpSp>
        <p:nvGrpSpPr>
          <p:cNvPr id="80" name="Group 79">
            <a:extLst>
              <a:ext uri="{FF2B5EF4-FFF2-40B4-BE49-F238E27FC236}">
                <a16:creationId xmlns:a16="http://schemas.microsoft.com/office/drawing/2014/main" id="{A50943B0-FDF7-4C2C-B784-9208C945A8C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81" name="Freeform: Shape 80">
              <a:extLst>
                <a:ext uri="{FF2B5EF4-FFF2-40B4-BE49-F238E27FC236}">
                  <a16:creationId xmlns:a16="http://schemas.microsoft.com/office/drawing/2014/main" id="{64021FAB-FA86-49DE-8FC9-585A1729B7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 name="Freeform: Shape 81">
              <a:extLst>
                <a:ext uri="{FF2B5EF4-FFF2-40B4-BE49-F238E27FC236}">
                  <a16:creationId xmlns:a16="http://schemas.microsoft.com/office/drawing/2014/main" id="{7B58B526-A432-4EB5-AA70-2BB897257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126" name="Content Placeholder 5125">
            <a:extLst>
              <a:ext uri="{FF2B5EF4-FFF2-40B4-BE49-F238E27FC236}">
                <a16:creationId xmlns:a16="http://schemas.microsoft.com/office/drawing/2014/main" id="{A0FBFEEB-9D3F-850D-85E7-ED21216AC360}"/>
              </a:ext>
            </a:extLst>
          </p:cNvPr>
          <p:cNvSpPr>
            <a:spLocks noGrp="1"/>
          </p:cNvSpPr>
          <p:nvPr>
            <p:ph idx="1"/>
          </p:nvPr>
        </p:nvSpPr>
        <p:spPr>
          <a:xfrm>
            <a:off x="5370653" y="4409955"/>
            <a:ext cx="5986322" cy="1433724"/>
          </a:xfrm>
        </p:spPr>
        <p:txBody>
          <a:bodyPr>
            <a:normAutofit/>
          </a:bodyPr>
          <a:lstStyle/>
          <a:p>
            <a:r>
              <a:rPr lang="es-ES" sz="1800" b="1" spc="75" dirty="0">
                <a:solidFill>
                  <a:schemeClr val="bg1">
                    <a:alpha val="80000"/>
                  </a:schemeClr>
                </a:solidFill>
                <a:effectLst/>
                <a:latin typeface="Calibri" panose="020F0502020204030204" pitchFamily="34" charset="0"/>
                <a:ea typeface="Calibri" panose="020F0502020204030204" pitchFamily="34" charset="0"/>
                <a:cs typeface="Calibri" panose="020F0502020204030204" pitchFamily="34" charset="0"/>
              </a:rPr>
              <a:t>Brosh aterriza en Europa con de El Mirall Distribuciones para acercarnos a la milenaria cultura japonesa, a través de la innovación y la reconocida calidad de su cosmética, de la mano de Brosh Pomade. </a:t>
            </a:r>
            <a:endParaRPr lang="es-ES" sz="1800" b="1" dirty="0">
              <a:solidFill>
                <a:schemeClr val="bg1">
                  <a:alpha val="80000"/>
                </a:schemeClr>
              </a:solidFill>
              <a:effectLst/>
              <a:latin typeface="Calibri" panose="020F0502020204030204" pitchFamily="34" charset="0"/>
              <a:ea typeface="Calibri" panose="020F0502020204030204" pitchFamily="34" charset="0"/>
            </a:endParaRPr>
          </a:p>
          <a:p>
            <a:endParaRPr lang="en-US" sz="1500" dirty="0">
              <a:solidFill>
                <a:schemeClr val="bg1">
                  <a:alpha val="80000"/>
                </a:schemeClr>
              </a:solidFill>
            </a:endParaRPr>
          </a:p>
        </p:txBody>
      </p:sp>
    </p:spTree>
    <p:extLst>
      <p:ext uri="{BB962C8B-B14F-4D97-AF65-F5344CB8AC3E}">
        <p14:creationId xmlns:p14="http://schemas.microsoft.com/office/powerpoint/2010/main" val="35641459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344</Words>
  <Application>Microsoft Office PowerPoint</Application>
  <PresentationFormat>Panorámica</PresentationFormat>
  <Paragraphs>17</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Calibri</vt:lpstr>
      <vt:lpstr>Calibri Light</vt:lpstr>
      <vt:lpstr>Tema de Office</vt:lpstr>
      <vt:lpstr>BROSH POMADE  Japón </vt:lpstr>
      <vt:lpstr>BROSH POMADE. </vt:lpstr>
      <vt:lpstr>Presentación de PowerPoint</vt:lpstr>
      <vt:lpstr>CHAMPÚS SOSTENIBLES </vt:lpstr>
      <vt:lpstr>Presentación de PowerPoint</vt:lpstr>
      <vt:lpstr>BALSAMO PARA EL CABELLO BROSH POMADE</vt:lpstr>
      <vt:lpstr>BROSH POMADE  JAPON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BROSH POMADE  Japón </dc:title>
  <dc:creator>Comercial 1</dc:creator>
  <cp:lastModifiedBy>Comercial 1</cp:lastModifiedBy>
  <cp:revision>2</cp:revision>
  <dcterms:created xsi:type="dcterms:W3CDTF">2022-03-25T09:26:34Z</dcterms:created>
  <dcterms:modified xsi:type="dcterms:W3CDTF">2022-03-25T09:43:43Z</dcterms:modified>
</cp:coreProperties>
</file>